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3324" y="-9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0EDBD-1C2D-4C1E-B459-B60219FAB484}" type="datetimeFigureOut">
              <a:rPr lang="ko-KR" altLang="en-US" smtClean="0"/>
              <a:t>2016-08-22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DD84E-25D4-4983-8AA1-2863C96F08D9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0EDBD-1C2D-4C1E-B459-B60219FAB484}" type="datetimeFigureOut">
              <a:rPr lang="ko-KR" altLang="en-US" smtClean="0"/>
              <a:t>2016-08-22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DD84E-25D4-4983-8AA1-2863C96F08D9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0EDBD-1C2D-4C1E-B459-B60219FAB484}" type="datetimeFigureOut">
              <a:rPr lang="ko-KR" altLang="en-US" smtClean="0"/>
              <a:t>2016-08-22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DD84E-25D4-4983-8AA1-2863C96F08D9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0EDBD-1C2D-4C1E-B459-B60219FAB484}" type="datetimeFigureOut">
              <a:rPr lang="ko-KR" altLang="en-US" smtClean="0"/>
              <a:t>2016-08-22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DD84E-25D4-4983-8AA1-2863C96F08D9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0EDBD-1C2D-4C1E-B459-B60219FAB484}" type="datetimeFigureOut">
              <a:rPr lang="ko-KR" altLang="en-US" smtClean="0"/>
              <a:t>2016-08-22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DD84E-25D4-4983-8AA1-2863C96F08D9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0EDBD-1C2D-4C1E-B459-B60219FAB484}" type="datetimeFigureOut">
              <a:rPr lang="ko-KR" altLang="en-US" smtClean="0"/>
              <a:t>2016-08-22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DD84E-25D4-4983-8AA1-2863C96F08D9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0EDBD-1C2D-4C1E-B459-B60219FAB484}" type="datetimeFigureOut">
              <a:rPr lang="ko-KR" altLang="en-US" smtClean="0"/>
              <a:t>2016-08-22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DD84E-25D4-4983-8AA1-2863C96F08D9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0EDBD-1C2D-4C1E-B459-B60219FAB484}" type="datetimeFigureOut">
              <a:rPr lang="ko-KR" altLang="en-US" smtClean="0"/>
              <a:t>2016-08-22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DD84E-25D4-4983-8AA1-2863C96F08D9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0EDBD-1C2D-4C1E-B459-B60219FAB484}" type="datetimeFigureOut">
              <a:rPr lang="ko-KR" altLang="en-US" smtClean="0"/>
              <a:t>2016-08-22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DD84E-25D4-4983-8AA1-2863C96F08D9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0EDBD-1C2D-4C1E-B459-B60219FAB484}" type="datetimeFigureOut">
              <a:rPr lang="ko-KR" altLang="en-US" smtClean="0"/>
              <a:t>2016-08-22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DD84E-25D4-4983-8AA1-2863C96F08D9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0EDBD-1C2D-4C1E-B459-B60219FAB484}" type="datetimeFigureOut">
              <a:rPr lang="ko-KR" altLang="en-US" smtClean="0"/>
              <a:t>2016-08-22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DD84E-25D4-4983-8AA1-2863C96F08D9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30EDBD-1C2D-4C1E-B459-B60219FAB484}" type="datetimeFigureOut">
              <a:rPr lang="ko-KR" altLang="en-US" smtClean="0"/>
              <a:t>2016-08-22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EDD84E-25D4-4983-8AA1-2863C96F08D9}" type="slidenum">
              <a:rPr lang="ko-KR" altLang="en-US" smtClean="0"/>
              <a:t>‹#›</a:t>
            </a:fld>
            <a:endParaRPr lang="ko-KR" altLang="en-US"/>
          </a:p>
        </p:txBody>
      </p:sp>
      <p:grpSp>
        <p:nvGrpSpPr>
          <p:cNvPr id="7" name="Group 58"/>
          <p:cNvGrpSpPr>
            <a:grpSpLocks/>
          </p:cNvGrpSpPr>
          <p:nvPr userDrawn="1"/>
        </p:nvGrpSpPr>
        <p:grpSpPr bwMode="auto">
          <a:xfrm>
            <a:off x="2737290" y="8679308"/>
            <a:ext cx="358775" cy="357188"/>
            <a:chOff x="1796" y="1359"/>
            <a:chExt cx="44" cy="42"/>
          </a:xfrm>
        </p:grpSpPr>
        <p:sp>
          <p:nvSpPr>
            <p:cNvPr id="8" name="Oval 59"/>
            <p:cNvSpPr>
              <a:spLocks noChangeArrowheads="1"/>
            </p:cNvSpPr>
            <p:nvPr/>
          </p:nvSpPr>
          <p:spPr bwMode="auto">
            <a:xfrm>
              <a:off x="1796" y="1360"/>
              <a:ext cx="44" cy="41"/>
            </a:xfrm>
            <a:prstGeom prst="ellipse">
              <a:avLst/>
            </a:prstGeom>
            <a:solidFill>
              <a:srgbClr val="CC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17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algn="ctr" latinLnBrk="1">
                <a:defRPr kumimoji="1">
                  <a:solidFill>
                    <a:schemeClr val="tx1"/>
                  </a:solidFill>
                  <a:latin typeface="굴림" panose="020B0600000101010101" pitchFamily="50" charset="-127"/>
                  <a:ea typeface="굴림" panose="020B0600000101010101" pitchFamily="50" charset="-127"/>
                </a:defRPr>
              </a:lvl1pPr>
              <a:lvl2pPr marL="742950" indent="-285750" algn="ctr" latinLnBrk="1">
                <a:defRPr kumimoji="1">
                  <a:solidFill>
                    <a:schemeClr val="tx1"/>
                  </a:solidFill>
                  <a:latin typeface="굴림" panose="020B0600000101010101" pitchFamily="50" charset="-127"/>
                  <a:ea typeface="굴림" panose="020B0600000101010101" pitchFamily="50" charset="-127"/>
                </a:defRPr>
              </a:lvl2pPr>
              <a:lvl3pPr marL="1143000" indent="-228600" algn="ctr" latinLnBrk="1">
                <a:defRPr kumimoji="1">
                  <a:solidFill>
                    <a:schemeClr val="tx1"/>
                  </a:solidFill>
                  <a:latin typeface="굴림" panose="020B0600000101010101" pitchFamily="50" charset="-127"/>
                  <a:ea typeface="굴림" panose="020B0600000101010101" pitchFamily="50" charset="-127"/>
                </a:defRPr>
              </a:lvl3pPr>
              <a:lvl4pPr marL="1600200" indent="-228600" algn="ctr" latinLnBrk="1">
                <a:defRPr kumimoji="1">
                  <a:solidFill>
                    <a:schemeClr val="tx1"/>
                  </a:solidFill>
                  <a:latin typeface="굴림" panose="020B0600000101010101" pitchFamily="50" charset="-127"/>
                  <a:ea typeface="굴림" panose="020B0600000101010101" pitchFamily="50" charset="-127"/>
                </a:defRPr>
              </a:lvl4pPr>
              <a:lvl5pPr marL="2057400" indent="-228600" algn="ctr" latinLnBrk="1">
                <a:defRPr kumimoji="1">
                  <a:solidFill>
                    <a:schemeClr val="tx1"/>
                  </a:solidFill>
                  <a:latin typeface="굴림" panose="020B0600000101010101" pitchFamily="50" charset="-127"/>
                  <a:ea typeface="굴림" panose="020B0600000101010101" pitchFamily="50" charset="-127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굴림" panose="020B0600000101010101" pitchFamily="50" charset="-127"/>
                  <a:ea typeface="굴림" panose="020B0600000101010101" pitchFamily="50" charset="-127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굴림" panose="020B0600000101010101" pitchFamily="50" charset="-127"/>
                  <a:ea typeface="굴림" panose="020B0600000101010101" pitchFamily="50" charset="-127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굴림" panose="020B0600000101010101" pitchFamily="50" charset="-127"/>
                  <a:ea typeface="굴림" panose="020B0600000101010101" pitchFamily="50" charset="-127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굴림" panose="020B0600000101010101" pitchFamily="50" charset="-127"/>
                  <a:ea typeface="굴림" panose="020B0600000101010101" pitchFamily="50" charset="-127"/>
                </a:defRPr>
              </a:lvl9pPr>
            </a:lstStyle>
            <a:p>
              <a:pPr eaLnBrk="1" hangingPunct="1">
                <a:defRPr/>
              </a:pPr>
              <a:endParaRPr lang="ko-KR" altLang="en-US" smtClean="0"/>
            </a:p>
          </p:txBody>
        </p:sp>
        <p:sp>
          <p:nvSpPr>
            <p:cNvPr id="9" name="Freeform 60"/>
            <p:cNvSpPr>
              <a:spLocks/>
            </p:cNvSpPr>
            <p:nvPr/>
          </p:nvSpPr>
          <p:spPr bwMode="auto">
            <a:xfrm>
              <a:off x="1806" y="1373"/>
              <a:ext cx="8" cy="27"/>
            </a:xfrm>
            <a:custGeom>
              <a:avLst/>
              <a:gdLst>
                <a:gd name="T0" fmla="*/ 0 w 103"/>
                <a:gd name="T1" fmla="*/ 0 h 320"/>
                <a:gd name="T2" fmla="*/ 0 w 103"/>
                <a:gd name="T3" fmla="*/ 0 h 320"/>
                <a:gd name="T4" fmla="*/ 0 w 103"/>
                <a:gd name="T5" fmla="*/ 0 h 320"/>
                <a:gd name="T6" fmla="*/ 0 w 103"/>
                <a:gd name="T7" fmla="*/ 0 h 320"/>
                <a:gd name="T8" fmla="*/ 0 w 103"/>
                <a:gd name="T9" fmla="*/ 0 h 320"/>
                <a:gd name="T10" fmla="*/ 0 w 103"/>
                <a:gd name="T11" fmla="*/ 0 h 320"/>
                <a:gd name="T12" fmla="*/ 0 w 103"/>
                <a:gd name="T13" fmla="*/ 0 h 320"/>
                <a:gd name="T14" fmla="*/ 0 w 103"/>
                <a:gd name="T15" fmla="*/ 0 h 320"/>
                <a:gd name="T16" fmla="*/ 0 w 103"/>
                <a:gd name="T17" fmla="*/ 0 h 320"/>
                <a:gd name="T18" fmla="*/ 0 w 103"/>
                <a:gd name="T19" fmla="*/ 0 h 320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103" h="320">
                  <a:moveTo>
                    <a:pt x="1" y="292"/>
                  </a:moveTo>
                  <a:lnTo>
                    <a:pt x="1" y="0"/>
                  </a:lnTo>
                  <a:lnTo>
                    <a:pt x="48" y="0"/>
                  </a:lnTo>
                  <a:lnTo>
                    <a:pt x="48" y="97"/>
                  </a:lnTo>
                  <a:lnTo>
                    <a:pt x="96" y="97"/>
                  </a:lnTo>
                  <a:lnTo>
                    <a:pt x="101" y="115"/>
                  </a:lnTo>
                  <a:lnTo>
                    <a:pt x="103" y="135"/>
                  </a:lnTo>
                  <a:lnTo>
                    <a:pt x="49" y="134"/>
                  </a:lnTo>
                  <a:lnTo>
                    <a:pt x="47" y="320"/>
                  </a:lnTo>
                  <a:lnTo>
                    <a:pt x="0" y="298"/>
                  </a:ln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</a:extLst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0" name="Freeform 61"/>
            <p:cNvSpPr>
              <a:spLocks/>
            </p:cNvSpPr>
            <p:nvPr/>
          </p:nvSpPr>
          <p:spPr bwMode="auto">
            <a:xfrm>
              <a:off x="1824" y="1374"/>
              <a:ext cx="6" cy="26"/>
            </a:xfrm>
            <a:custGeom>
              <a:avLst/>
              <a:gdLst>
                <a:gd name="T0" fmla="*/ 0 w 78"/>
                <a:gd name="T1" fmla="*/ 0 h 318"/>
                <a:gd name="T2" fmla="*/ 0 w 78"/>
                <a:gd name="T3" fmla="*/ 0 h 318"/>
                <a:gd name="T4" fmla="*/ 0 w 78"/>
                <a:gd name="T5" fmla="*/ 0 h 318"/>
                <a:gd name="T6" fmla="*/ 0 w 78"/>
                <a:gd name="T7" fmla="*/ 0 h 318"/>
                <a:gd name="T8" fmla="*/ 0 w 78"/>
                <a:gd name="T9" fmla="*/ 0 h 318"/>
                <a:gd name="T10" fmla="*/ 0 w 78"/>
                <a:gd name="T11" fmla="*/ 0 h 318"/>
                <a:gd name="T12" fmla="*/ 0 w 78"/>
                <a:gd name="T13" fmla="*/ 0 h 318"/>
                <a:gd name="T14" fmla="*/ 0 w 78"/>
                <a:gd name="T15" fmla="*/ 0 h 318"/>
                <a:gd name="T16" fmla="*/ 0 w 78"/>
                <a:gd name="T17" fmla="*/ 0 h 318"/>
                <a:gd name="T18" fmla="*/ 0 w 78"/>
                <a:gd name="T19" fmla="*/ 0 h 318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78" h="318">
                  <a:moveTo>
                    <a:pt x="77" y="295"/>
                  </a:moveTo>
                  <a:lnTo>
                    <a:pt x="78" y="0"/>
                  </a:lnTo>
                  <a:lnTo>
                    <a:pt x="31" y="0"/>
                  </a:lnTo>
                  <a:lnTo>
                    <a:pt x="30" y="94"/>
                  </a:lnTo>
                  <a:lnTo>
                    <a:pt x="0" y="93"/>
                  </a:lnTo>
                  <a:lnTo>
                    <a:pt x="6" y="114"/>
                  </a:lnTo>
                  <a:lnTo>
                    <a:pt x="7" y="131"/>
                  </a:lnTo>
                  <a:lnTo>
                    <a:pt x="28" y="132"/>
                  </a:lnTo>
                  <a:lnTo>
                    <a:pt x="28" y="318"/>
                  </a:lnTo>
                  <a:lnTo>
                    <a:pt x="77" y="29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1" name="Freeform 62"/>
            <p:cNvSpPr>
              <a:spLocks/>
            </p:cNvSpPr>
            <p:nvPr/>
          </p:nvSpPr>
          <p:spPr bwMode="auto">
            <a:xfrm>
              <a:off x="1813" y="1359"/>
              <a:ext cx="10" cy="35"/>
            </a:xfrm>
            <a:custGeom>
              <a:avLst/>
              <a:gdLst>
                <a:gd name="T0" fmla="*/ 0 w 124"/>
                <a:gd name="T1" fmla="*/ 0 h 431"/>
                <a:gd name="T2" fmla="*/ 0 w 124"/>
                <a:gd name="T3" fmla="*/ 0 h 431"/>
                <a:gd name="T4" fmla="*/ 0 w 124"/>
                <a:gd name="T5" fmla="*/ 0 h 431"/>
                <a:gd name="T6" fmla="*/ 0 w 124"/>
                <a:gd name="T7" fmla="*/ 0 h 431"/>
                <a:gd name="T8" fmla="*/ 0 w 124"/>
                <a:gd name="T9" fmla="*/ 0 h 431"/>
                <a:gd name="T10" fmla="*/ 0 w 124"/>
                <a:gd name="T11" fmla="*/ 0 h 431"/>
                <a:gd name="T12" fmla="*/ 0 w 124"/>
                <a:gd name="T13" fmla="*/ 0 h 431"/>
                <a:gd name="T14" fmla="*/ 0 w 124"/>
                <a:gd name="T15" fmla="*/ 0 h 431"/>
                <a:gd name="T16" fmla="*/ 0 w 124"/>
                <a:gd name="T17" fmla="*/ 0 h 431"/>
                <a:gd name="T18" fmla="*/ 0 w 124"/>
                <a:gd name="T19" fmla="*/ 0 h 431"/>
                <a:gd name="T20" fmla="*/ 0 w 124"/>
                <a:gd name="T21" fmla="*/ 0 h 431"/>
                <a:gd name="T22" fmla="*/ 0 w 124"/>
                <a:gd name="T23" fmla="*/ 0 h 431"/>
                <a:gd name="T24" fmla="*/ 0 w 124"/>
                <a:gd name="T25" fmla="*/ 0 h 431"/>
                <a:gd name="T26" fmla="*/ 0 w 124"/>
                <a:gd name="T27" fmla="*/ 0 h 431"/>
                <a:gd name="T28" fmla="*/ 0 w 124"/>
                <a:gd name="T29" fmla="*/ 0 h 431"/>
                <a:gd name="T30" fmla="*/ 0 w 124"/>
                <a:gd name="T31" fmla="*/ 0 h 431"/>
                <a:gd name="T32" fmla="*/ 0 w 124"/>
                <a:gd name="T33" fmla="*/ 0 h 431"/>
                <a:gd name="T34" fmla="*/ 0 w 124"/>
                <a:gd name="T35" fmla="*/ 0 h 431"/>
                <a:gd name="T36" fmla="*/ 0 w 124"/>
                <a:gd name="T37" fmla="*/ 0 h 431"/>
                <a:gd name="T38" fmla="*/ 0 w 124"/>
                <a:gd name="T39" fmla="*/ 0 h 431"/>
                <a:gd name="T40" fmla="*/ 0 w 124"/>
                <a:gd name="T41" fmla="*/ 0 h 431"/>
                <a:gd name="T42" fmla="*/ 0 w 124"/>
                <a:gd name="T43" fmla="*/ 0 h 431"/>
                <a:gd name="T44" fmla="*/ 0 w 124"/>
                <a:gd name="T45" fmla="*/ 0 h 431"/>
                <a:gd name="T46" fmla="*/ 0 w 124"/>
                <a:gd name="T47" fmla="*/ 0 h 431"/>
                <a:gd name="T48" fmla="*/ 0 w 124"/>
                <a:gd name="T49" fmla="*/ 0 h 431"/>
                <a:gd name="T50" fmla="*/ 0 w 124"/>
                <a:gd name="T51" fmla="*/ 0 h 431"/>
                <a:gd name="T52" fmla="*/ 0 w 124"/>
                <a:gd name="T53" fmla="*/ 0 h 431"/>
                <a:gd name="T54" fmla="*/ 0 w 124"/>
                <a:gd name="T55" fmla="*/ 0 h 431"/>
                <a:gd name="T56" fmla="*/ 0 w 124"/>
                <a:gd name="T57" fmla="*/ 0 h 431"/>
                <a:gd name="T58" fmla="*/ 0 w 124"/>
                <a:gd name="T59" fmla="*/ 0 h 431"/>
                <a:gd name="T60" fmla="*/ 0 w 124"/>
                <a:gd name="T61" fmla="*/ 0 h 431"/>
                <a:gd name="T62" fmla="*/ 0 w 124"/>
                <a:gd name="T63" fmla="*/ 0 h 431"/>
                <a:gd name="T64" fmla="*/ 0 w 124"/>
                <a:gd name="T65" fmla="*/ 0 h 431"/>
                <a:gd name="T66" fmla="*/ 0 w 124"/>
                <a:gd name="T67" fmla="*/ 0 h 431"/>
                <a:gd name="T68" fmla="*/ 0 w 124"/>
                <a:gd name="T69" fmla="*/ 0 h 431"/>
                <a:gd name="T70" fmla="*/ 0 w 124"/>
                <a:gd name="T71" fmla="*/ 0 h 431"/>
                <a:gd name="T72" fmla="*/ 0 w 124"/>
                <a:gd name="T73" fmla="*/ 0 h 431"/>
                <a:gd name="T74" fmla="*/ 0 w 124"/>
                <a:gd name="T75" fmla="*/ 0 h 431"/>
                <a:gd name="T76" fmla="*/ 0 w 124"/>
                <a:gd name="T77" fmla="*/ 0 h 431"/>
                <a:gd name="T78" fmla="*/ 0 w 124"/>
                <a:gd name="T79" fmla="*/ 0 h 431"/>
                <a:gd name="T80" fmla="*/ 0 w 124"/>
                <a:gd name="T81" fmla="*/ 0 h 431"/>
                <a:gd name="T82" fmla="*/ 0 w 124"/>
                <a:gd name="T83" fmla="*/ 0 h 431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0" t="0" r="r" b="b"/>
              <a:pathLst>
                <a:path w="124" h="431">
                  <a:moveTo>
                    <a:pt x="44" y="431"/>
                  </a:moveTo>
                  <a:lnTo>
                    <a:pt x="10" y="399"/>
                  </a:lnTo>
                  <a:lnTo>
                    <a:pt x="31" y="379"/>
                  </a:lnTo>
                  <a:lnTo>
                    <a:pt x="47" y="360"/>
                  </a:lnTo>
                  <a:lnTo>
                    <a:pt x="56" y="340"/>
                  </a:lnTo>
                  <a:lnTo>
                    <a:pt x="63" y="319"/>
                  </a:lnTo>
                  <a:lnTo>
                    <a:pt x="62" y="300"/>
                  </a:lnTo>
                  <a:lnTo>
                    <a:pt x="60" y="283"/>
                  </a:lnTo>
                  <a:lnTo>
                    <a:pt x="52" y="260"/>
                  </a:lnTo>
                  <a:lnTo>
                    <a:pt x="38" y="233"/>
                  </a:lnTo>
                  <a:lnTo>
                    <a:pt x="22" y="202"/>
                  </a:lnTo>
                  <a:lnTo>
                    <a:pt x="7" y="168"/>
                  </a:lnTo>
                  <a:lnTo>
                    <a:pt x="0" y="140"/>
                  </a:lnTo>
                  <a:lnTo>
                    <a:pt x="0" y="104"/>
                  </a:lnTo>
                  <a:lnTo>
                    <a:pt x="6" y="70"/>
                  </a:lnTo>
                  <a:lnTo>
                    <a:pt x="21" y="41"/>
                  </a:lnTo>
                  <a:lnTo>
                    <a:pt x="34" y="24"/>
                  </a:lnTo>
                  <a:lnTo>
                    <a:pt x="50" y="10"/>
                  </a:lnTo>
                  <a:lnTo>
                    <a:pt x="58" y="0"/>
                  </a:lnTo>
                  <a:lnTo>
                    <a:pt x="124" y="6"/>
                  </a:lnTo>
                  <a:lnTo>
                    <a:pt x="90" y="32"/>
                  </a:lnTo>
                  <a:lnTo>
                    <a:pt x="75" y="48"/>
                  </a:lnTo>
                  <a:lnTo>
                    <a:pt x="65" y="59"/>
                  </a:lnTo>
                  <a:lnTo>
                    <a:pt x="55" y="77"/>
                  </a:lnTo>
                  <a:lnTo>
                    <a:pt x="49" y="92"/>
                  </a:lnTo>
                  <a:lnTo>
                    <a:pt x="47" y="114"/>
                  </a:lnTo>
                  <a:lnTo>
                    <a:pt x="47" y="135"/>
                  </a:lnTo>
                  <a:lnTo>
                    <a:pt x="53" y="157"/>
                  </a:lnTo>
                  <a:lnTo>
                    <a:pt x="60" y="175"/>
                  </a:lnTo>
                  <a:lnTo>
                    <a:pt x="74" y="198"/>
                  </a:lnTo>
                  <a:lnTo>
                    <a:pt x="83" y="219"/>
                  </a:lnTo>
                  <a:lnTo>
                    <a:pt x="98" y="249"/>
                  </a:lnTo>
                  <a:lnTo>
                    <a:pt x="107" y="277"/>
                  </a:lnTo>
                  <a:lnTo>
                    <a:pt x="110" y="299"/>
                  </a:lnTo>
                  <a:lnTo>
                    <a:pt x="111" y="321"/>
                  </a:lnTo>
                  <a:lnTo>
                    <a:pt x="107" y="340"/>
                  </a:lnTo>
                  <a:lnTo>
                    <a:pt x="101" y="358"/>
                  </a:lnTo>
                  <a:lnTo>
                    <a:pt x="90" y="377"/>
                  </a:lnTo>
                  <a:lnTo>
                    <a:pt x="82" y="394"/>
                  </a:lnTo>
                  <a:lnTo>
                    <a:pt x="71" y="405"/>
                  </a:lnTo>
                  <a:lnTo>
                    <a:pt x="62" y="414"/>
                  </a:lnTo>
                  <a:lnTo>
                    <a:pt x="44" y="43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ko-KR" altLang="en-US"/>
            </a:p>
          </p:txBody>
        </p:sp>
      </p:grpSp>
      <p:sp>
        <p:nvSpPr>
          <p:cNvPr id="12" name="WordArt 63"/>
          <p:cNvSpPr>
            <a:spLocks noChangeArrowheads="1" noChangeShapeType="1" noTextEdit="1"/>
          </p:cNvSpPr>
          <p:nvPr userDrawn="1"/>
        </p:nvSpPr>
        <p:spPr bwMode="auto">
          <a:xfrm>
            <a:off x="3162740" y="8752333"/>
            <a:ext cx="1031875" cy="2206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ko-KR" altLang="en-US" sz="3600" kern="10">
                <a:ln w="9525">
                  <a:solidFill>
                    <a:srgbClr val="808080"/>
                  </a:solidFill>
                  <a:round/>
                  <a:headEnd/>
                  <a:tailEnd/>
                </a:ln>
                <a:solidFill>
                  <a:srgbClr val="808080"/>
                </a:solidFill>
                <a:latin typeface="HY헤드라인M"/>
                <a:ea typeface="HY헤드라인M"/>
              </a:rPr>
              <a:t>희성화학</a:t>
            </a:r>
          </a:p>
        </p:txBody>
      </p:sp>
      <p:sp>
        <p:nvSpPr>
          <p:cNvPr id="13" name="직사각형 12"/>
          <p:cNvSpPr/>
          <p:nvPr userDrawn="1"/>
        </p:nvSpPr>
        <p:spPr>
          <a:xfrm>
            <a:off x="260648" y="539552"/>
            <a:ext cx="6336704" cy="81253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 latinLnBrk="0">
              <a:lnSpc>
                <a:spcPct val="150000"/>
              </a:lnSpc>
            </a:pPr>
            <a:r>
              <a:rPr lang="ko-KR" altLang="en-US" sz="1400" b="1" u="sng"/>
              <a:t>경력직 인성검사 응시 </a:t>
            </a:r>
            <a:r>
              <a:rPr lang="ko-KR" altLang="en-US" sz="1400" b="1" u="sng" smtClean="0"/>
              <a:t>유의사항</a:t>
            </a:r>
            <a:endParaRPr lang="en-US" altLang="ko-KR" sz="1400" b="1" u="sng" smtClean="0"/>
          </a:p>
          <a:p>
            <a:pPr algn="ctr" fontAlgn="base" latinLnBrk="0">
              <a:lnSpc>
                <a:spcPct val="150000"/>
              </a:lnSpc>
            </a:pPr>
            <a:endParaRPr lang="en-US" altLang="ko-KR" sz="1400" b="1" u="sng"/>
          </a:p>
          <a:p>
            <a:pPr algn="ctr" fontAlgn="base" latinLnBrk="0">
              <a:lnSpc>
                <a:spcPct val="150000"/>
              </a:lnSpc>
            </a:pPr>
            <a:endParaRPr lang="ko-KR" altLang="en-US" sz="1400" b="1"/>
          </a:p>
          <a:p>
            <a:pPr fontAlgn="base">
              <a:lnSpc>
                <a:spcPct val="150000"/>
              </a:lnSpc>
            </a:pPr>
            <a:r>
              <a:rPr lang="en-US" altLang="ko-KR" sz="1400" b="1">
                <a:solidFill>
                  <a:srgbClr val="0070C0"/>
                </a:solidFill>
              </a:rPr>
              <a:t>1. </a:t>
            </a:r>
            <a:r>
              <a:rPr lang="ko-KR" altLang="en-US" sz="1400" b="1">
                <a:solidFill>
                  <a:srgbClr val="0070C0"/>
                </a:solidFill>
              </a:rPr>
              <a:t>접속방법</a:t>
            </a:r>
          </a:p>
          <a:p>
            <a:pPr fontAlgn="base">
              <a:lnSpc>
                <a:spcPct val="150000"/>
              </a:lnSpc>
            </a:pPr>
            <a:r>
              <a:rPr lang="ko-KR" altLang="en-US" sz="1200" smtClean="0"/>
              <a:t>  ① </a:t>
            </a:r>
            <a:r>
              <a:rPr lang="en-US" altLang="ko-KR" sz="1200"/>
              <a:t>[</a:t>
            </a:r>
            <a:r>
              <a:rPr lang="ko-KR" altLang="en-US" sz="1200"/>
              <a:t>홈페이지→인재채용→인적성검사</a:t>
            </a:r>
            <a:r>
              <a:rPr lang="en-US" altLang="ko-KR" sz="1200"/>
              <a:t>] </a:t>
            </a:r>
            <a:r>
              <a:rPr lang="ko-KR" altLang="en-US" sz="1200"/>
              <a:t>기능직 </a:t>
            </a:r>
            <a:r>
              <a:rPr lang="en-US" altLang="ko-KR" sz="1200"/>
              <a:t>URL </a:t>
            </a:r>
            <a:r>
              <a:rPr lang="ko-KR" altLang="en-US" sz="1200"/>
              <a:t>클릭 또는 기능직 </a:t>
            </a:r>
            <a:r>
              <a:rPr lang="en-US" altLang="ko-KR" sz="1200"/>
              <a:t>URL</a:t>
            </a:r>
            <a:r>
              <a:rPr lang="ko-KR" altLang="en-US" sz="1200" smtClean="0"/>
              <a:t>복사하여</a:t>
            </a:r>
            <a:endParaRPr lang="en-US" altLang="ko-KR" sz="1200" smtClean="0"/>
          </a:p>
          <a:p>
            <a:pPr fontAlgn="base">
              <a:lnSpc>
                <a:spcPct val="150000"/>
              </a:lnSpc>
            </a:pPr>
            <a:r>
              <a:rPr lang="en-US" altLang="ko-KR" sz="1200"/>
              <a:t> </a:t>
            </a:r>
            <a:r>
              <a:rPr lang="en-US" altLang="ko-KR" sz="1200" smtClean="0"/>
              <a:t>    </a:t>
            </a:r>
            <a:r>
              <a:rPr lang="ko-KR" altLang="en-US" sz="1200" smtClean="0"/>
              <a:t>인터넷 익스플로러 주소창에 </a:t>
            </a:r>
            <a:r>
              <a:rPr lang="ko-KR" altLang="en-US" sz="1200" u="sng"/>
              <a:t>붙여넣기</a:t>
            </a:r>
            <a:endParaRPr lang="ko-KR" altLang="en-US" sz="1200"/>
          </a:p>
          <a:p>
            <a:pPr fontAlgn="base">
              <a:lnSpc>
                <a:spcPct val="150000"/>
              </a:lnSpc>
            </a:pPr>
            <a:r>
              <a:rPr lang="ko-KR" altLang="en-US" sz="1200" smtClean="0"/>
              <a:t>  ② </a:t>
            </a:r>
            <a:r>
              <a:rPr lang="ko-KR" altLang="en-US" sz="1200"/>
              <a:t>해당 </a:t>
            </a:r>
            <a:r>
              <a:rPr lang="en-US" altLang="ko-KR" sz="1200"/>
              <a:t>ID</a:t>
            </a:r>
            <a:r>
              <a:rPr lang="ko-KR" altLang="en-US" sz="1200"/>
              <a:t>와 </a:t>
            </a:r>
            <a:r>
              <a:rPr lang="en-US" altLang="ko-KR" sz="1200"/>
              <a:t>P/W</a:t>
            </a:r>
            <a:r>
              <a:rPr lang="ko-KR" altLang="en-US" sz="1200"/>
              <a:t>를 입력하면 검사가 </a:t>
            </a:r>
            <a:r>
              <a:rPr lang="ko-KR" altLang="en-US" sz="1200" smtClean="0"/>
              <a:t>진행됨</a:t>
            </a:r>
            <a:endParaRPr lang="en-US" altLang="ko-KR" sz="1200" smtClean="0"/>
          </a:p>
          <a:p>
            <a:pPr fontAlgn="base">
              <a:lnSpc>
                <a:spcPct val="150000"/>
              </a:lnSpc>
            </a:pPr>
            <a:r>
              <a:rPr lang="en-US" altLang="ko-KR" sz="1200"/>
              <a:t> </a:t>
            </a:r>
            <a:r>
              <a:rPr lang="en-US" altLang="ko-KR" sz="1200" smtClean="0"/>
              <a:t>     (</a:t>
            </a:r>
            <a:r>
              <a:rPr lang="ko-KR" altLang="en-US" sz="1200"/>
              <a:t>예 </a:t>
            </a:r>
            <a:r>
              <a:rPr lang="en-US" altLang="ko-KR" sz="1200"/>
              <a:t>: ID - </a:t>
            </a:r>
            <a:r>
              <a:rPr lang="ko-KR" altLang="en-US" sz="1200"/>
              <a:t>본인 성명</a:t>
            </a:r>
            <a:r>
              <a:rPr lang="en-US" altLang="ko-KR" sz="1200"/>
              <a:t>, P/W - </a:t>
            </a:r>
            <a:r>
              <a:rPr lang="ko-KR" altLang="en-US" sz="1200"/>
              <a:t>주민번호 앞 </a:t>
            </a:r>
            <a:r>
              <a:rPr lang="en-US" altLang="ko-KR" sz="1200"/>
              <a:t>6</a:t>
            </a:r>
            <a:r>
              <a:rPr lang="ko-KR" altLang="en-US" sz="1200"/>
              <a:t>자리</a:t>
            </a:r>
            <a:r>
              <a:rPr lang="en-US" altLang="ko-KR" sz="1200"/>
              <a:t>)</a:t>
            </a:r>
            <a:endParaRPr lang="ko-KR" altLang="en-US" sz="1200"/>
          </a:p>
          <a:p>
            <a:pPr fontAlgn="base">
              <a:lnSpc>
                <a:spcPct val="150000"/>
              </a:lnSpc>
            </a:pPr>
            <a:endParaRPr lang="en-US" altLang="ko-KR" sz="1400" b="1" smtClean="0"/>
          </a:p>
          <a:p>
            <a:pPr fontAlgn="base">
              <a:lnSpc>
                <a:spcPct val="150000"/>
              </a:lnSpc>
            </a:pPr>
            <a:r>
              <a:rPr lang="en-US" altLang="ko-KR" sz="1400" b="1" smtClean="0">
                <a:solidFill>
                  <a:srgbClr val="0070C0"/>
                </a:solidFill>
              </a:rPr>
              <a:t>2</a:t>
            </a:r>
            <a:r>
              <a:rPr lang="en-US" altLang="ko-KR" sz="1400" b="1">
                <a:solidFill>
                  <a:srgbClr val="0070C0"/>
                </a:solidFill>
              </a:rPr>
              <a:t>. </a:t>
            </a:r>
            <a:r>
              <a:rPr lang="ko-KR" altLang="en-US" sz="1400" b="1">
                <a:solidFill>
                  <a:srgbClr val="0070C0"/>
                </a:solidFill>
              </a:rPr>
              <a:t>인적성검사 받는 방법 및 주의사항</a:t>
            </a:r>
          </a:p>
          <a:p>
            <a:pPr fontAlgn="base">
              <a:lnSpc>
                <a:spcPct val="150000"/>
              </a:lnSpc>
            </a:pPr>
            <a:r>
              <a:rPr lang="ko-KR" altLang="en-US" sz="1200" smtClean="0"/>
              <a:t>  ① </a:t>
            </a:r>
            <a:r>
              <a:rPr lang="ko-KR" altLang="en-US" sz="1200"/>
              <a:t>시작 전 팝업창에 뜨는 안내 문구를 숙지한 후 비상연락번호를 메모합니다</a:t>
            </a:r>
            <a:r>
              <a:rPr lang="en-US" altLang="ko-KR" sz="1200"/>
              <a:t>.</a:t>
            </a:r>
            <a:endParaRPr lang="ko-KR" altLang="en-US" sz="1200"/>
          </a:p>
          <a:p>
            <a:pPr fontAlgn="base">
              <a:lnSpc>
                <a:spcPct val="150000"/>
              </a:lnSpc>
            </a:pPr>
            <a:r>
              <a:rPr lang="ko-KR" altLang="en-US" sz="1200" smtClean="0"/>
              <a:t>      * </a:t>
            </a:r>
            <a:r>
              <a:rPr lang="ko-KR" altLang="en-US" sz="1200"/>
              <a:t>쿠키 설정 법</a:t>
            </a:r>
            <a:r>
              <a:rPr lang="en-US" altLang="ko-KR" sz="1200"/>
              <a:t>, </a:t>
            </a:r>
            <a:r>
              <a:rPr lang="ko-KR" altLang="en-US" sz="1200"/>
              <a:t>주의사항</a:t>
            </a:r>
            <a:r>
              <a:rPr lang="en-US" altLang="ko-KR" sz="1200"/>
              <a:t>, </a:t>
            </a:r>
            <a:r>
              <a:rPr lang="ko-KR" altLang="en-US" sz="1200"/>
              <a:t>비상연락번호</a:t>
            </a:r>
          </a:p>
          <a:p>
            <a:pPr fontAlgn="base">
              <a:lnSpc>
                <a:spcPct val="150000"/>
              </a:lnSpc>
            </a:pPr>
            <a:r>
              <a:rPr lang="ko-KR" altLang="en-US" sz="1200" smtClean="0"/>
              <a:t>  ② </a:t>
            </a:r>
            <a:r>
              <a:rPr lang="ko-KR" altLang="en-US" sz="1200"/>
              <a:t>신상작성화면이 잘려서 다음 버튼이 안보일 경우 “</a:t>
            </a:r>
            <a:r>
              <a:rPr lang="en-US" altLang="ko-KR" sz="1200"/>
              <a:t>Ctrl+N</a:t>
            </a:r>
            <a:r>
              <a:rPr lang="ko-KR" altLang="en-US" sz="1200"/>
              <a:t>키”를 눌러서 새 </a:t>
            </a:r>
            <a:r>
              <a:rPr lang="ko-KR" altLang="en-US" sz="1200" smtClean="0"/>
              <a:t>창에서</a:t>
            </a:r>
            <a:endParaRPr lang="en-US" altLang="ko-KR" sz="1200" smtClean="0"/>
          </a:p>
          <a:p>
            <a:pPr fontAlgn="base">
              <a:lnSpc>
                <a:spcPct val="150000"/>
              </a:lnSpc>
            </a:pPr>
            <a:r>
              <a:rPr lang="en-US" altLang="ko-KR" sz="1200"/>
              <a:t> </a:t>
            </a:r>
            <a:r>
              <a:rPr lang="en-US" altLang="ko-KR" sz="1200" smtClean="0"/>
              <a:t>     </a:t>
            </a:r>
            <a:r>
              <a:rPr lang="ko-KR" altLang="en-US" sz="1200" smtClean="0"/>
              <a:t>진행합니다</a:t>
            </a:r>
            <a:r>
              <a:rPr lang="en-US" altLang="ko-KR" sz="1200"/>
              <a:t>.</a:t>
            </a:r>
            <a:endParaRPr lang="ko-KR" altLang="en-US" sz="1200"/>
          </a:p>
          <a:p>
            <a:pPr fontAlgn="base">
              <a:lnSpc>
                <a:spcPct val="150000"/>
              </a:lnSpc>
            </a:pPr>
            <a:r>
              <a:rPr lang="ko-KR" altLang="en-US" sz="1200" smtClean="0"/>
              <a:t>      * </a:t>
            </a:r>
            <a:r>
              <a:rPr lang="ko-KR" altLang="en-US" sz="1200"/>
              <a:t>기존 창은 닫습니다</a:t>
            </a:r>
            <a:r>
              <a:rPr lang="en-US" altLang="ko-KR" sz="1200"/>
              <a:t>.(</a:t>
            </a:r>
            <a:r>
              <a:rPr lang="ko-KR" altLang="en-US" sz="1200"/>
              <a:t>중요</a:t>
            </a:r>
            <a:r>
              <a:rPr lang="en-US" altLang="ko-KR" sz="1200"/>
              <a:t>)</a:t>
            </a:r>
            <a:endParaRPr lang="ko-KR" altLang="en-US" sz="1200"/>
          </a:p>
          <a:p>
            <a:pPr fontAlgn="base">
              <a:lnSpc>
                <a:spcPct val="150000"/>
              </a:lnSpc>
            </a:pPr>
            <a:r>
              <a:rPr lang="ko-KR" altLang="en-US" sz="1200" smtClean="0"/>
              <a:t>  ③ </a:t>
            </a:r>
            <a:r>
              <a:rPr lang="ko-KR" altLang="en-US" sz="1200"/>
              <a:t>안내사항을 충분히 숙지한 후 본 검사를 진행합니다</a:t>
            </a:r>
            <a:r>
              <a:rPr lang="en-US" altLang="ko-KR" sz="1200"/>
              <a:t>.</a:t>
            </a:r>
            <a:endParaRPr lang="ko-KR" altLang="en-US" sz="1200"/>
          </a:p>
          <a:p>
            <a:pPr fontAlgn="base">
              <a:lnSpc>
                <a:spcPct val="150000"/>
              </a:lnSpc>
            </a:pPr>
            <a:r>
              <a:rPr lang="ko-KR" altLang="en-US" sz="1200" smtClean="0"/>
              <a:t>      * </a:t>
            </a:r>
            <a:r>
              <a:rPr lang="ko-KR" altLang="en-US" sz="1200"/>
              <a:t>최대한 솔직히 대답할 것</a:t>
            </a:r>
          </a:p>
          <a:p>
            <a:pPr fontAlgn="base">
              <a:lnSpc>
                <a:spcPct val="150000"/>
              </a:lnSpc>
            </a:pPr>
            <a:r>
              <a:rPr lang="ko-KR" altLang="en-US" sz="1200" smtClean="0"/>
              <a:t>      * </a:t>
            </a:r>
            <a:r>
              <a:rPr lang="ko-KR" altLang="en-US" sz="1200"/>
              <a:t>문제를 읽고서 </a:t>
            </a:r>
            <a:r>
              <a:rPr lang="en-US" altLang="ko-KR" sz="1200"/>
              <a:t>Y or N </a:t>
            </a:r>
            <a:r>
              <a:rPr lang="ko-KR" altLang="en-US" sz="1200"/>
              <a:t>중에서 한 가지는 꼭 </a:t>
            </a:r>
            <a:r>
              <a:rPr lang="ko-KR" altLang="en-US" sz="1200" smtClean="0"/>
              <a:t>선택</a:t>
            </a:r>
            <a:endParaRPr lang="en-US" altLang="ko-KR" sz="1200" smtClean="0"/>
          </a:p>
          <a:p>
            <a:pPr fontAlgn="base">
              <a:lnSpc>
                <a:spcPct val="150000"/>
              </a:lnSpc>
            </a:pPr>
            <a:r>
              <a:rPr lang="en-US" altLang="ko-KR" sz="1200"/>
              <a:t> </a:t>
            </a:r>
            <a:r>
              <a:rPr lang="en-US" altLang="ko-KR" sz="1200" smtClean="0"/>
              <a:t>       (</a:t>
            </a:r>
            <a:r>
              <a:rPr lang="ko-KR" altLang="en-US" sz="1200"/>
              <a:t>미 응답 시 다음 </a:t>
            </a:r>
            <a:r>
              <a:rPr lang="ko-KR" altLang="en-US" sz="1200" smtClean="0"/>
              <a:t>페이지로</a:t>
            </a:r>
            <a:r>
              <a:rPr lang="en-US" altLang="ko-KR" sz="1200" smtClean="0"/>
              <a:t> </a:t>
            </a:r>
            <a:r>
              <a:rPr lang="ko-KR" altLang="en-US" sz="1200" smtClean="0"/>
              <a:t>넘어가지 </a:t>
            </a:r>
            <a:r>
              <a:rPr lang="ko-KR" altLang="en-US" sz="1200"/>
              <a:t>않음</a:t>
            </a:r>
            <a:r>
              <a:rPr lang="en-US" altLang="ko-KR" sz="1200"/>
              <a:t>)</a:t>
            </a:r>
            <a:endParaRPr lang="ko-KR" altLang="en-US" sz="1200"/>
          </a:p>
          <a:p>
            <a:pPr fontAlgn="base">
              <a:lnSpc>
                <a:spcPct val="150000"/>
              </a:lnSpc>
            </a:pPr>
            <a:r>
              <a:rPr lang="ko-KR" altLang="en-US" sz="1200" smtClean="0"/>
              <a:t>      * </a:t>
            </a:r>
            <a:r>
              <a:rPr lang="ko-KR" altLang="en-US" sz="1200"/>
              <a:t>문제를 읽고서 </a:t>
            </a:r>
            <a:r>
              <a:rPr lang="en-US" altLang="ko-KR" sz="1200"/>
              <a:t>3 ~ 4</a:t>
            </a:r>
            <a:r>
              <a:rPr lang="ko-KR" altLang="en-US" sz="1200"/>
              <a:t>초 이내에 응답할 것</a:t>
            </a:r>
          </a:p>
          <a:p>
            <a:pPr fontAlgn="base">
              <a:lnSpc>
                <a:spcPct val="150000"/>
              </a:lnSpc>
            </a:pPr>
            <a:r>
              <a:rPr lang="ko-KR" altLang="en-US" sz="1200" smtClean="0"/>
              <a:t>  ④ </a:t>
            </a:r>
            <a:r>
              <a:rPr lang="ko-KR" altLang="en-US" sz="1200"/>
              <a:t>한문항도 빠짐없이 모든 문항에 응답합니다</a:t>
            </a:r>
            <a:r>
              <a:rPr lang="en-US" altLang="ko-KR" sz="1200"/>
              <a:t>.</a:t>
            </a:r>
            <a:endParaRPr lang="ko-KR" altLang="en-US" sz="1200"/>
          </a:p>
          <a:p>
            <a:pPr fontAlgn="base">
              <a:lnSpc>
                <a:spcPct val="150000"/>
              </a:lnSpc>
            </a:pPr>
            <a:r>
              <a:rPr lang="ko-KR" altLang="en-US" sz="1200" smtClean="0"/>
              <a:t>  ⑤ </a:t>
            </a:r>
            <a:r>
              <a:rPr lang="ko-KR" altLang="en-US" sz="1200"/>
              <a:t>검사도중 검사창이 닫혔거나 컴퓨터 전원이 꺼진 경우</a:t>
            </a:r>
            <a:r>
              <a:rPr lang="en-US" altLang="ko-KR" sz="1200"/>
              <a:t>, </a:t>
            </a:r>
            <a:r>
              <a:rPr lang="ko-KR" altLang="en-US" sz="1200"/>
              <a:t>재접속 및 로그인을 </a:t>
            </a:r>
            <a:r>
              <a:rPr lang="ko-KR" altLang="en-US" sz="1200" smtClean="0"/>
              <a:t>하시면</a:t>
            </a:r>
            <a:endParaRPr lang="en-US" altLang="ko-KR" sz="1200" smtClean="0"/>
          </a:p>
          <a:p>
            <a:pPr fontAlgn="base">
              <a:lnSpc>
                <a:spcPct val="150000"/>
              </a:lnSpc>
            </a:pPr>
            <a:r>
              <a:rPr lang="en-US" altLang="ko-KR" sz="1200"/>
              <a:t> </a:t>
            </a:r>
            <a:r>
              <a:rPr lang="en-US" altLang="ko-KR" sz="1200" smtClean="0"/>
              <a:t>     </a:t>
            </a:r>
            <a:r>
              <a:rPr lang="ko-KR" altLang="en-US" sz="1200" smtClean="0"/>
              <a:t>해당 위치부터 다시 </a:t>
            </a:r>
            <a:r>
              <a:rPr lang="ko-KR" altLang="en-US" sz="1200"/>
              <a:t>검사를 실시 할 수 있습니다</a:t>
            </a:r>
            <a:r>
              <a:rPr lang="en-US" altLang="ko-KR" sz="1200"/>
              <a:t>.</a:t>
            </a:r>
            <a:endParaRPr lang="ko-KR" altLang="en-US" sz="1200"/>
          </a:p>
          <a:p>
            <a:pPr fontAlgn="base">
              <a:lnSpc>
                <a:spcPct val="150000"/>
              </a:lnSpc>
            </a:pPr>
            <a:r>
              <a:rPr lang="ko-KR" altLang="en-US" sz="1200" smtClean="0"/>
              <a:t>  ⑥ </a:t>
            </a:r>
            <a:r>
              <a:rPr lang="ko-KR" altLang="en-US" sz="1200"/>
              <a:t>모든 검사가 끝나고 “종료버튼”을 누르면 검사종료 안내문구가 나타납니다</a:t>
            </a:r>
            <a:r>
              <a:rPr lang="en-US" altLang="ko-KR" sz="1200"/>
              <a:t>.</a:t>
            </a:r>
            <a:endParaRPr lang="ko-KR" altLang="en-US" sz="1200"/>
          </a:p>
          <a:p>
            <a:pPr fontAlgn="base">
              <a:lnSpc>
                <a:spcPct val="150000"/>
              </a:lnSpc>
            </a:pPr>
            <a:r>
              <a:rPr lang="ko-KR" altLang="en-US" sz="1200" smtClean="0"/>
              <a:t>      * </a:t>
            </a:r>
            <a:r>
              <a:rPr lang="ko-KR" altLang="en-US" sz="1200"/>
              <a:t>종료버튼 미 클릭시 마지막 페이지의 정답들이 저장되지 않습니다</a:t>
            </a:r>
            <a:r>
              <a:rPr lang="en-US" altLang="ko-KR" sz="1200"/>
              <a:t>. </a:t>
            </a:r>
            <a:r>
              <a:rPr lang="ko-KR" altLang="en-US" sz="1200"/>
              <a:t>비정상 종료됨</a:t>
            </a:r>
            <a:r>
              <a:rPr lang="en-US" altLang="ko-KR" sz="1200"/>
              <a:t>)</a:t>
            </a:r>
            <a:endParaRPr lang="ko-KR" altLang="en-US" sz="1200"/>
          </a:p>
          <a:p>
            <a:pPr fontAlgn="base">
              <a:lnSpc>
                <a:spcPct val="150000"/>
              </a:lnSpc>
            </a:pPr>
            <a:r>
              <a:rPr lang="en-US" altLang="ko-KR" sz="1200" smtClean="0"/>
              <a:t>  ※ </a:t>
            </a:r>
            <a:r>
              <a:rPr lang="ko-KR" altLang="en-US" sz="1200" u="sng" smtClean="0"/>
              <a:t>검사안내 </a:t>
            </a:r>
            <a:r>
              <a:rPr lang="ko-KR" altLang="en-US" sz="1200" u="sng"/>
              <a:t>및 주의사항 미숙지에 따른 검사 실시상의 문제에 대해서는 응시자의 </a:t>
            </a:r>
            <a:r>
              <a:rPr lang="ko-KR" altLang="en-US" sz="1200" u="sng" smtClean="0"/>
              <a:t>책임</a:t>
            </a:r>
            <a:endParaRPr lang="en-US" altLang="ko-KR" sz="1200" u="sng" smtClean="0"/>
          </a:p>
          <a:p>
            <a:pPr fontAlgn="base">
              <a:lnSpc>
                <a:spcPct val="150000"/>
              </a:lnSpc>
            </a:pPr>
            <a:r>
              <a:rPr lang="en-US" altLang="ko-KR" sz="1200"/>
              <a:t> </a:t>
            </a:r>
            <a:r>
              <a:rPr lang="en-US" altLang="ko-KR" sz="1200" smtClean="0"/>
              <a:t>    </a:t>
            </a:r>
            <a:r>
              <a:rPr lang="ko-KR" altLang="en-US" sz="1200" u="sng" smtClean="0"/>
              <a:t>으로 불이익이 있을 </a:t>
            </a:r>
            <a:r>
              <a:rPr lang="ko-KR" altLang="en-US" sz="1200" u="sng"/>
              <a:t>수 있습니다</a:t>
            </a:r>
            <a:r>
              <a:rPr lang="en-US" altLang="ko-KR" sz="1200" u="sng"/>
              <a:t>.</a:t>
            </a:r>
            <a:r>
              <a:rPr lang="ko-KR" altLang="en-US" sz="1200"/>
              <a:t> 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566503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0</Words>
  <Application>Microsoft Office PowerPoint</Application>
  <PresentationFormat>화면 슬라이드 쇼(4:3)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2" baseType="lpstr">
      <vt:lpstr>Office 테마</vt:lpstr>
      <vt:lpstr>PowerPoint 프레젠테이션</vt:lpstr>
    </vt:vector>
  </TitlesOfParts>
  <Company>R&amp;D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Microsoft Corporation</dc:creator>
  <cp:lastModifiedBy>박상협</cp:lastModifiedBy>
  <cp:revision>6</cp:revision>
  <dcterms:created xsi:type="dcterms:W3CDTF">2006-10-05T04:04:58Z</dcterms:created>
  <dcterms:modified xsi:type="dcterms:W3CDTF">2016-08-22T04:55:54Z</dcterms:modified>
</cp:coreProperties>
</file>